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4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2" d="100"/>
          <a:sy n="82" d="100"/>
        </p:scale>
        <p:origin x="45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9BEF2-703A-4BA2-82B0-23AD2EC4A5BF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A7DC4-C23F-45E8-9B0F-EA560FACC0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50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2906" indent="-309068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4593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28430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23946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07705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91464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75222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58980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87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076B05-FAA6-4A8D-AB98-3E1E6FFBBA4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876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2805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2906" indent="-309068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4593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28430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23946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07705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91464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75222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58980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87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076B05-FAA6-4A8D-AB98-3E1E6FFBBA4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876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2238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256" y="1447802"/>
            <a:ext cx="8827957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256" y="4777380"/>
            <a:ext cx="882795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FD915-657D-404F-B085-0CF9A38F74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6970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4800587"/>
            <a:ext cx="882795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5256" y="685800"/>
            <a:ext cx="8827957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7" y="5367325"/>
            <a:ext cx="882795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106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6" y="1447800"/>
            <a:ext cx="8827957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3657600"/>
            <a:ext cx="8827957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3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213" y="1447800"/>
            <a:ext cx="800139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904" y="3771174"/>
            <a:ext cx="7281545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4350657"/>
            <a:ext cx="8827957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530" y="971253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2921" y="2613787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0482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3124201"/>
            <a:ext cx="88279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68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113" y="1981200"/>
            <a:ext cx="29476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633" y="2667000"/>
            <a:ext cx="2928112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4672" y="1981200"/>
            <a:ext cx="29370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4116" y="2667000"/>
            <a:ext cx="294756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1981200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6556" y="2667000"/>
            <a:ext cx="2932877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59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633" y="4250949"/>
            <a:ext cx="294081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633" y="2209800"/>
            <a:ext cx="294081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633" y="4827213"/>
            <a:ext cx="294081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90389" y="4250949"/>
            <a:ext cx="29312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90388" y="2209800"/>
            <a:ext cx="293128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9035" y="4827212"/>
            <a:ext cx="29351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4250949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6555" y="2209800"/>
            <a:ext cx="2932877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6433" y="4827210"/>
            <a:ext cx="293676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38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936E-1E95-4641-A1AE-D272F7D78B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61921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6377" y="430215"/>
            <a:ext cx="1753057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633" y="773205"/>
            <a:ext cx="7425083" cy="54831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CC57-7B36-49CB-8871-0A026D2A4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70939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880737F1-83D0-4583-A585-9F691C1F94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6580"/>
      </p:ext>
    </p:extLst>
  </p:cSld>
  <p:clrMapOvr>
    <a:masterClrMapping/>
  </p:clrMapOvr>
  <p:transition spd="slow">
    <p:check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6706581-7B03-4E7A-8C03-1B1B0188AD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34892"/>
      </p:ext>
    </p:extLst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1BDB1-BDB4-4386-9BDC-EFFA00B17C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6455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2861735"/>
            <a:ext cx="8827956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7F2D0-02D2-49D0-B4B6-DE75BD795C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4547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601" y="2060577"/>
            <a:ext cx="4397484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5967" y="2056093"/>
            <a:ext cx="4397487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7C06-569E-4BD8-9EAB-033F673B23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481720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1905000"/>
            <a:ext cx="439748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601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5969" y="1905000"/>
            <a:ext cx="439748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5969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F12E-CB58-4B04-A4FE-9C058AE12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5475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29D6-3851-490E-8047-D57FF46233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4711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2F7D-2005-4A90-AF85-0182BD9761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2065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1447800"/>
            <a:ext cx="340194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63" y="1447800"/>
            <a:ext cx="5197351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129282"/>
            <a:ext cx="3401949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A6D0-C5D9-414C-B1D2-0206855A9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9853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854192"/>
            <a:ext cx="5094232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51357" y="1143000"/>
            <a:ext cx="320123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657600"/>
            <a:ext cx="5086304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6758F-DA33-4B7D-AADE-5002F6AF1C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2849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8399243" y="1676400"/>
            <a:ext cx="37592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7586443" y="-457200"/>
            <a:ext cx="21336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8399243" y="6096000"/>
            <a:ext cx="13208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205317" y="2667000"/>
            <a:ext cx="5588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1119717" y="2895600"/>
            <a:ext cx="31496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280" y="452718"/>
            <a:ext cx="940717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2052925"/>
            <a:ext cx="8948872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8419" y="1790661"/>
            <a:ext cx="990599" cy="30487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4413" y="3225261"/>
            <a:ext cx="3859795" cy="304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5242" y="295737"/>
            <a:ext cx="83841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323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ransition spd="slow">
    <p:checker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xqFQoTCKH2t57-pccCFYRJkgodTlkLHw&amp;url=http://www.investopedia.com/terms/p/productionpossibilityfrontier.asp&amp;ei=poPMVaGLCYSTyQTOsq34AQ&amp;bvm=bv.99804247,d.aWw&amp;psig=AFQjCNF_p7G940JeThAsg2ijH9nkh0nzOw&amp;ust=143955279738716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Economics </a:t>
            </a:r>
            <a:r>
              <a:rPr kumimoji="0" lang="en-US" sz="4400" b="1" i="0" u="none" strike="noStrike" kern="1200" cap="none" spc="50" normalizeH="0" baseline="0" noProof="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Warm Up </a:t>
            </a: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9.28 (</a:t>
            </a:r>
            <a:r>
              <a:rPr lang="en-US" sz="4400" b="1" spc="50" dirty="0" err="1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Wednes</a:t>
            </a: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day)</a:t>
            </a: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771223"/>
            <a:ext cx="106045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Please write down the 4 questions. Please watch the Mr. Clifford video to answer the four questions.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422" y="1479109"/>
            <a:ext cx="11896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marR="381000" lvl="0" indent="0" algn="l" defTabSz="4572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3359" y="1277815"/>
            <a:ext cx="1153316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does Elasticity of Demand show?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Why is gasoline Inelastic? ( 2 reasons)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are some examples of items that are elastic in demand?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is the elastic coefficient for a product that is perfectly elastic?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https://www.youtube.com/watch?v=1EzY4Vl460U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479368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846825"/>
      </p:ext>
    </p:extLst>
  </p:cSld>
  <p:clrMapOvr>
    <a:masterClrMapping/>
  </p:clrMapOvr>
  <p:transition spd="slow">
    <p:check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159374"/>
      </p:ext>
    </p:extLst>
  </p:cSld>
  <p:clrMapOvr>
    <a:masterClrMapping/>
  </p:clrMapOvr>
  <p:transition spd="slow">
    <p:check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000333"/>
      </p:ext>
    </p:extLst>
  </p:cSld>
  <p:clrMapOvr>
    <a:masterClrMapping/>
  </p:clrMapOvr>
  <p:transition spd="slow">
    <p:check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63740"/>
      </p:ext>
    </p:extLst>
  </p:cSld>
  <p:clrMapOvr>
    <a:masterClrMapping/>
  </p:clrMapOvr>
  <p:transition spd="slow">
    <p:check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060449"/>
      </p:ext>
    </p:extLst>
  </p:cSld>
  <p:clrMapOvr>
    <a:masterClrMapping/>
  </p:clrMapOvr>
  <p:transition spd="slow"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35589"/>
      </p:ext>
    </p:extLst>
  </p:cSld>
  <p:clrMapOvr>
    <a:masterClrMapping/>
  </p:clrMapOvr>
  <p:transition spd="slow"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131425" cy="1456267"/>
          </a:xfrm>
        </p:spPr>
        <p:txBody>
          <a:bodyPr/>
          <a:lstStyle/>
          <a:p>
            <a:r>
              <a:rPr lang="en-US" altLang="en-US" dirty="0" smtClean="0"/>
              <a:t>Today’s Standard: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33046" y="1456267"/>
            <a:ext cx="11383108" cy="10993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Define price elasticity of demand and supply. </a:t>
            </a:r>
            <a:endParaRPr lang="en-US" altLang="en-US" sz="2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45" y="2121876"/>
            <a:ext cx="11289323" cy="437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94733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en-US" dirty="0" smtClean="0"/>
              <a:t>Essential Question: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53155" y="946165"/>
            <a:ext cx="11216814" cy="3880773"/>
          </a:xfrm>
        </p:spPr>
        <p:txBody>
          <a:bodyPr>
            <a:normAutofit/>
          </a:bodyPr>
          <a:lstStyle/>
          <a:p>
            <a:r>
              <a:rPr lang="en-US" altLang="en-US" sz="3600" dirty="0" smtClean="0"/>
              <a:t>Wha</a:t>
            </a:r>
            <a:r>
              <a:rPr lang="en-US" altLang="en-US" sz="3600" dirty="0" smtClean="0"/>
              <a:t>t is meant by elasticity of supply and demand?</a:t>
            </a:r>
            <a:endParaRPr lang="en-US" altLang="en-US" sz="3600" dirty="0" smtClean="0"/>
          </a:p>
        </p:txBody>
      </p:sp>
      <p:sp>
        <p:nvSpPr>
          <p:cNvPr id="4" name="AutoShape 4" descr="data:image/jpeg;base64,/9j/4AAQSkZJRgABAQAAAQABAAD/2wCEAAkGBxITERIUExMTFRUVFRgXGRUVFxsVGRwYGBkWHBYXGxgZHiggGBonHBUcITEhJSkrLi4uGCAzODMsNygtLisBCgoKDg0OGxAQGy4kICYrMDQtMzc0LCw0LCwyLSwsLzYuLi8sLC83LywsLy0vLCwsLCwsLCwsLTQsLCwsLCwsLP/AABEIALUA4AMBEQACEQEDEQH/xAAcAAEAAgMBAQEAAAAAAAAAAAAABAUCAwcGAQj/xABIEAACAQIEAgYECwUHAgcAAAABAgMAEQQFEiEGMRMiMkFRYUJxcoEUFiMzNWWRlKGz0QdigrHBFUNSU5OisiTSNERUVXOEkv/EABsBAQADAQEBAQAAAAAAAAAAAAACAwQBBQcG/8QANxEBAAIBAgMECAUEAQUAAAAAAAECAwQREiExQVFhcRMiMoGRobHRBRTB8PEjQlLhwgYVJGJy/9oADAMBAAIRAxEAPwDuNAoKzLs+gmxGJw8bEy4YoJQVIA1glbE7NsO6gs6BQKBQKBQQMRmiJJoYN6N320gvq0jnf0T3VRbPFbcMx3c/NppprXpxxPfy7eW2/wBWyPM4SVAkXrdnz7h9p2HjUoz4522nqhOnyxvM16dWMOaRNIUVrmw37ietsPE2QmuVz0tbhif3z+yVtNkrTjmP3y+5LmsKgkuDZdRtubWv3eW9LajHEb79m5XS5bTtt27BzSIXu1gApudu3ewA53sL8v609PTtnu+Z+WyT0jv+TYmPiLhA6ljuAD5av5b+qpRlpNuGJ5/uUJwZIrxTHL9x9Ud83RZWjYMtjp1m2m4jEhHO/ZPh3VXOorF5rPLx7Om/0WxpL2xxevPw7evD9W4ZlDt8ou97e7nfw99T9Nj71f5fLz9VpmziJRfciwNx5uqd+/NvwqFtTSOf767LK6TJbl0/iZZPmse1usDp3W3pOEH4nf1VKc9ezn/OyMaW/by6/KN/oJm8RJBJFg53G1kYqTcctxXI1FN9vP5OzpMkRvEd3zjdMSVSSAQSpsfI2B/kRV0WieiiazERM9rOuolAoFAoFAoFAoOe8DfTWfe3hvy2oOhUCgUCgUCghS5ZG0jyEAsyBASASoGrsnuvqqmcNZtNp6zGzRXU3rSKR0id/Pp1+DTLliFlBc9mO6bdYRG6nxG53tUbYazO2/dy79k66m8VmeHtnnz5cXVBTCIJLdLLeKyhyo0oFVti1rHqy8z4iqIx1i2288uW+3KOXf5S0Tlvwb8MbW57b855x2b79YSMPgI1VkE/VdNxdN7IELg2vyUeVxVlcVIrwxblMeHdtuqvnyWtF5pzifHv32+fm+SYeIvG3wgdIbKjDTuVDg7cibSEfZXJrSZrPHz7Onj93a3yRW1eD1esxz7dvsywODhBiZXOxDqpIuQsRi94tveu48eOJiYnxj4cLmXLlmLRNfCffbi+vJnJgIG6eW6kvYmQaSV0KgsD/ADapTixTxX369vdtEfZyufNXgx7dOznz3mfugsIdRJkk1KXZm0AajpUst9NrabdXvAqmfRxPOZ3jeenXlv3d3Y0ROXh5Vjadojn05zET179+bFI4tKqHmLbgAJdl0vG/Zt1QOrYcrNUYrj2iImfh05xPT4E2y7zaYrt58p3iY67+fvhOhyxGBs7XDHUbC+sS9ITa3iOXgavrhraOU9vz33/AH4M9tResxvEdOXlw8P0+bb/AGWFJIJN+luptZhIxcqTbbc86l6DbnHj853Q/MzaNpju5920bN2U4MxRKhN25sed2PPfv8PdU8OP0dIrPVDU5vS5JtHKOzyTKtUFAoFAoFAoFAoOe8DfTWfe3hvy2oOhUCgUCgUCgq8wzMhuhhUSTEbj0UB9Jz3ermazZc8xPBj52+Uef2a8Omia+lyztT5z4R9+kNmWZWIyXZjJK3akPP2VHoqPCpYsMU9aZ3tPWf32I59TOSIrWNqx0j798+LXLk6t8IO2qY9q24XSg0+Y6l/fXJ09Z4p7Z/19kq6u0cHdX67zP6teLyTW7EMoVjqto6wIjMYAa+y2N7W8fGoX0vFaZieU+Hht8E8es4KxExvMePjv07/FnHlJVw6sos4axXa3RJGRsRY9W9/OpRp5i3FE9v6RCM6qLU4bRPTbr/7TP67NEfD9mU6gbAc1PNdVitmsOfeD3+NQjSetvv8Av4rLa7esxt+5268k5sDbDmFbfN6bgWF7WvV3otsXo47tmeM++f0k9+7QcnVhMT25b2O506kVSAL29HmLVCdPExbfrPy5bLI1c1msR0r89pmWwZPGHQ2BCBtjuSzFDruTe/V/Gpfl6cUTt0+vLmjOryTWY367fCN+XzSMHCVMrH05CbeQCqPtC399TpWYmZntn/SrLeJisR2R95/VJqxUUCgUCgUCgUCgUCg5twfjI486z3pJES74a2tgt/k2va53qF8lKe1MQsx4smT2KzPlG73gzfDH+/h/1F/WofmMP+cfGFn5TP8A4W+Et0eNibsyIfUwP9anGWk9JhXOHJXrWfg3g1NWUHwm25oRG6hXNWxXVwpITk85HZ/dQHm9u/kLisMaic/q4enbPd5eL0p0tdL62o5z2V7/AD8PqtcvwCQrpQd9yTuzHvZj3mtWLFXHXarHmz3zW4rfx5JDuALkgDxO3PYVYpZUCgUCgUCgUCgUCgUCgUCgUCgUCgUHOODMMj51nutFaz4a2oA/3beNRtWtusJ1yXp7MzD3py2A/wB1F/8Ahf0qPoqT/bCcajL/AJT8ZaJMiwrc4Ij/AAioTpcM9awsrrdRXpefi0HhnDeijJ/8bsn/ABNV/ksPWI28pmFn/cdR/dO/nET9Xz+xHX5vFTr5MVkH+4X/ABp+WtHsZJj5u/nKW9vFWfLePp9mueDGhWUmCdWBBBDRMQeYuCRvUbU1G0xPDaPh90qX0k2i0cVJjyt9mrCZkmHGl8JJhx3lV1p69Sf1FRpmrhja2Oa/OPjCeTT31E8VcsXnxnafhK4wWYwyi8ciP6jv7xzFasebHk9iYlhy6fLina9Zh5z9oeX4nExR4fDpcOxd31aAvRjVF1rHfpdDWtvoNWqXoMknkfDwtMhjlKLrQ2ur26wuNjvQTaBQKBQKBQKBQRYsxibQFkUlywUA7kps4t5d9Ri9Z6Sutp8td+Ks8tt/f0+PYlVJSUCgUCgUCgUCg5dwzi5o86zzooDNd8PezqlrRm3a53ufsoOhY/FzIiGOAyMeah1XTt4nY0GGW46d2IkwxiFu0XV7nwstBHmzTFBiFwTMAdm6VBceNjyoJeIxcyxK6wFnNrx61BH8R2NBowOY4l3CvhGjU83MiNb3DegY3McSrlUwjSKOTiRFv7jvQRZcuWaJpJMJomF9Kq4VzblZ12HvrPk0uLJzmOff0lqxa3Nj5Rbl3Tzj4S5b+1DiDN8GkSxmeKJieuxSRgRyXWo5eupYsVqcptMx4o581Mm0xSKz27dvue1/ZlxbJNgovhxMcxJCtIpQSLfqsCdie73Vy2px1vwWnaf32u00mW+P0lI3jw6x7nvAavZn2gUCgUCgUGDSqDYsAT3EgVzeEopaY3iFRl2TiPGYibSLOF0m97E7y2Ho6iFJtzIqquPa82/fi3Z9ZOTS48O/Tff/AI8+3aN9u5dVc88oFAoFAoFAoFBz3gb6az728N+W1B0KgUCgUCgUCgqOLmtgsQ211jLC4BsRyNjQTVwySRKrqrKVGxAtyHdUb0reNrRvCdMlqTxVnaVYcplg3wsnV/yJTqT1K3NPxFZPy+TFzwzy7p6e7ubvzWLPy1Fef+UdffHSUjAZ2jt0cgMMv+W+1/ZPJh6qsxaqtp4Lerbun9O9Vm0dqV46TxV74/XuWtaWMoPgNB9oPjHY2o7HV+deIMwmkxMrSM2oSNtcjTYmwHhXg5b2m8zL6vodPhx6etccRttHvdq4BxcsuAhaW5axFzzKg9U16+mtNscTL55+NYseLW3rj6fSXoaveUUCgUCgUCg1YmbQjNpZtIJ0oNTG3cAOZ8qDy/DfGDYzFNEsSxIkYdllYie5Z1CmKw6MjRc3J2ZeVBVcDfTWfe3hvy2oOhUCgUCgUCgUEDPpokw0rTDVEFOsDe4oJcDAqpXkQLeq21BsoIuYZfHMumRQR3HkQfEHmDVeXDTLG1oXYc+TDbipOyq6WfCdvVPAPTAvKg/eA7Y8xvWXiy6f2vWr39sefe2cOHVez6l+7sny7pXOGxSSIHRgynkQdq10vW8cVZ3hgyY7Y7cN42lzjhTDzLm8z6ZirTY1XvFJGioZEaJzK3UmvpsqjkGY771NB02gUFNj+FsHNJ0kkCM/jyv6wOdVWwY7TvMPQw/imrw4/R0vMQt4owoCqAABYAbAAVbEbMFrTad56sqOFAoFAoFAoMJnsrEAsQCdItc2HIX2uaDzuUZrJiJYWfASQkB9UkwUFRyCqb6iSee1qDynDGLljzjPDHA0xMmGBCsq6fk356jvQe/y/HTOH14d4io2DMraj4DSaCr/ALfxn/t0v+olBYTZjOI42XCuzN2k1qpX1kmx91B9y3HzyORJhmiW3aLq2/hZTQaMRmuJVmC4J2UHZhIgv52JvQb8bmE6RI6YZpHbnGGUFfWTsaDXluZ4iRwJMI8SnmxkRre4b0FfxZLiZIcRAmEd1ZCokDqL3/dJvQWkGKlXDK3QN0gUDotS32258qCNHm+KJAOBkFzz6SMgefOgl5nj5oyojwzzXG5VlW3l1jQfcDjpnVy+HaMqNlZlOrbuINhQcV/awMyujYfC4nDxMflBExYF/RNo+z/WqqYaUtM1jbdfk1F8lYrad9une6P+yXGzyZdGuKYmdCwZX2kC36moHe9q7TLW8zETzjqjkw3pETaOU9HtKsVFAoFAoFAoFAoFAoFB4XIVmTGxxyrMsSnEGDUsNrsSW1PHIzHY9W4Ukc7kUEfgb6az728N+W1B0KgUCgUCgUCgreI8U8WFnkQ2ZIyyk77jlQTsOxKKTzKgn7KDZQKBQUnEchEmCAJF8SAbd40ObHy2FBvzTKtbCWI6J15N3MP8LjvFZs2DinjpO1o+fhLZp9TwR6PJG9J7O7xjxZ5TmfS3RxomTtxn/kPFT413Bn9J6to2tHWP32I6jTei2tWd6z0n7+KxrQylAoFAoFAoFAoFBpxkBdGQO8ZYW1pbUvmNQIv6waDnnBWQmDMHNmLoJRLIz4Vg+o3QqkSiVWPM67DnzoN/A301n3t4b8tqDoVAoFAoFAoFBCzlIjBKJjaIqdZ5bd9BKiA0i3Kwt6u6gzoFAoIGZ4tEfDh11GSXSpt2W0sb/YDQT6CtzfLOktJGdEydh/5q3iprPnwce1q8rR0n7+DXptR6Pel43pPWP1jxZZRmXSqQw0SobSIeYPiPFT3Gu4M/pI2nlaOsI6nT+imJid6z0nv/ANrCr2YoFAoFAoFAoFAoOfcG/B3xQKTEshxGmP4MUYFnPSa8RptKLjbffYm5F6D5wN9NZ97eG/Lag6FQKBQKBQKBQU/GAvgcSOfyTcqCzwvYT2R/IUG2gUCgp8+wzvJgyqkhMQGbyGhxf7SKC4oFBU5zgGuJ4dpkHLude9D/AEPdWXUYrb+kx+1HzjubdLnrtOHL7E/Ke+P1S8sx6zRh19RU81Yc1PmDVuHLXLTij+FGfBbDeaW/mEurVJQKBQKBQKBQQM+wLT4aeFH6NpY2QPvtqFr7EH7DQU3CeQ4rCM6l8L0DsX6KGKSPQ2lFATVIwVOpci3NiaCl4G+ms+9vDfltQdCoFAoFAoFBWcQ5k2GhMwUMqMNYvY6CbHT+9uNu/lVeW/BXibNDpo1OX0W+0zE7efXn4fRqnzN0wRxEiKWEesoputjuBfv2I3qVJmaxMqtRSlMtqU32idua1ha6qfEA1JQzoFAoKrOsa8cmEVbWkn0N7Ohz/MUFrQKBQUOYocLL8IUfJOQJlHd4SgeXI1hyx6C/pa+zPtff7vSwzGpx+gt7UezP6fZu4kzkwQo8aiR5ZI4owTZdUhsGY/4QLnbna3fW2J3jeHnTExO0p+AE2j5Yxl7neMELbu2Ykg++uuJNAoFAoFAoFAoOZ8L49Ic3z55NWnXhh1VLH5tu5QTQe3y/iGCZwiGTURfrRug282UCgi4zi7DRuyN0upTY2icj3ECxoJMHEUDwtMvSaFNj8m+q/ktrn3UGvDcT4d3VF6bUxsLwyKPeSthQbcxz+GF9D9JqtfqxO4t61BFBnFnkLQvMNehL3vGwbbwUi5oKmTiHBYhowwnOmQMoMUoXV6JbaxAvffa+9RtWLdV2LNfFvwTtvG3ueE/aDnMkMhwUJaOBF3W976+sRc76RewHdyrzNTltS3BXlEP2/wCDaDDqcX5rPEWtb9OXTv75en/ZjxJLPDKs5LdDYh7b6fA25kWrTo81rxMW7Hj/APUX4dh0t63xRtFuxe/G/C+M3+jL/wBtbH5pPxOcRRxLK2vQ1rWRid/3QLig15dn8Ez6IzJqtfrRum3rYAUFPm/EuB6WMSmYPDLdbRPbWAV8OtsTQW0fEMDQmYdJoDafm31X9i1/woMMHxLBI6ovS6m5aoZFHvJWwoM8fxDBC5R+k1AX6sTuN/NVIoGIzmFsLLPZmjVWupRgTbu0kXrkxExtLtZms7w4zwNx4+PxAy7FQq2GlYiMAsrx6Tqj64N7qVFiLEWqGLHGOvDHRbnzTmvxzHPtdxy3L0gTQhcgsWJkdpGJY3JLOSfdyqxSl0CgUCgUCgUCg55wN9NZ97eG/Lag6FagFR4UACg+0Cg+WoAFB4r9pXDcEsEuJIIliTYjvAI2I99Z82mrk5z1ev8Ah34zn0VeCu017pXnCmRw4WBViB64DMTuSSBU8WKuONoZtf8AiGbW5OPL7o7lzarWF9oFqDzfFcd5svsP/NA+7S16D0YFB9oFB8Kgi3dQc3yPhOATZhNBEiYiPFMY3HkASngFNz9tZ9TjtenqdY5w1aTLSmT149WeU+UvfZVjhNEkg2uNx3hh2lPqNTw5Yy0i0K9RhnDkmk/zHYl1apKBQKBQKBQKDnvA301n3t4b8tqDoVAoFAoFAoFBXcRPGuFmaRNaKhZk5XA3I/CgmwEFVIFhYWHuoNlAoFBV51jGjfChQp6ScIbi+xVjceB6tBaUCgUCgq8nxIaTFKEVejm0kj0iVVtR8+tb3UEaD/p8WU5RYm7L4CUdofxDf3Vir/Rz8P8Abbn7+34vRv8A+Rpot/dTlP8A89nwXtbXnFAoFAoFAoFBz3gb6az728N+W1B0KgUCgUCgUCgr+IMG02GniS2p0Ki/K5oJkCEKoPMKB9goNlAoFBX5pgVkaAs2kxShx5kKwt+NBYUCgUCgrsqy8xPiWLA9LLrA8Oqot/toMeIcEZYTp+cQiRD+8u4+3l76zarFOTH6vWOcecNeizRjyxxezPKfKUnK8YJoY5B6SgkeB7x7jtVmHJGSkXjtVajDOHJak9kpVWqSgUCgUCgUHPeBvprPvbw35bUHQqBQKBQKBQKCq4qmZMHiGRirLGxDDmCORoLDDG6Jf/CP5UG2gUCgo+JFJkwNgdsSCbeGiTnQXlAoFAoKPh1yZcdckgYiwv3DQmw996C8oKPJvksRPB6JPTR+yx64Hqb+dYsH9PLbF749/X5vQ1X9XDTN2+zPnHT5LytrzygUCgUCgUHPuCFtnWe+bYY/7H/Sg6DQKBQKBQKBQQs5ljWCVphqjCksLXuO/aglREaRblYW9XdQZ0CgUFdmuY9E+HXSD0svR38Lqxv/ALaCxoFAoFBAyzGpI+ICrpMcuhjt1jpU3+wign0FJn/ycmHxA9B+jf2JNvwa1Y9T6l6Ze6dp8p/29DR/1KZMPfG8ecf63XdbHnlAoFAoFAoPLY3geJ8TNiExGLgebT0nQTGMMUBCkgeRoMfiV9YZl95b9KB8SvrDMvvLfpQPiV9YZl95b9KB8SvrDMvvLfpQPiV9YZl95b9KB8SvrDMvvLfpQPiV9YZl95b9KDXiOA1dWR8dmLKwsVOJYgjwO1BmOCbbDMMy+8t+lBRyYXDrO8UmYZtHoZk6V8QREWWNZWUNfayNfcAbGgnRZHh2YKubY4sV1hRjDfTYnVbwsL+qgj4HLsNK0wTNMwtFzb4V1SAiOzKRzUCQAnbegY/LsJCGMmb48aCgYDFMxBdlVbgAkbuPVfegx4iy6LBqjSY7NmD6rdHiC1gi6mNiRfbuFye4UFwnBlwCMwzPcX/8S36UH34lfWGZfeW/SgfEr6wzL7y36UGuLgNVLFcdmILG7EYgi5sBc7bmwH2UGz4lfWGZfeW/Sgwm4EVwVbHZiynmDiCR9hFRtWLRtaN4Sre1J4qztLP4lfWGZfeW/SpIsX4MtzzHMh/9lqOxEz0ffiZ3f2jmX3lqOL/J8v6CIR9LNLYk65nMj7m9ix7h3UE2gUCgUCgUCgUCgUCgUCg87PwjAxxTkL0uIa/SlAWVdESlAfA9EPtoMMw4RSWSQmRhHI7SFFVQekOH+D3D87aN7ePltQRpODGPSt8JIkmVo2YRrbQ0ccZAW+zWhU38b7UEr4rEQyQLMRGz9It0BZX6ZZrlvTXWOR7ja+woN/EHD5xQivIoMYcEmNXB1rpYhWNge8c7UFvhIBHGiAkhFVQSbkhQBcnvO1BuoFAoFAoPhNBRwSGeffspcgfgKrrO87teekYqRWOs9WcsrPCJOTKxAI22BtV9OuzFboscvxPSID38j6xUZjaXYneEmuOlAoFAoFAoFAoFAoKnMM5McvRiMuFRZJG1qgRHZlBGo9Y9ViRtsO82BCH8dMJtvLubfNPtfo9BO2wbpU0+OsedgNxlhuqVLsjXOsI2m1pyNJA6xJw7ADvuPEXDQ3G8O9opz141XqEXLuiHn2Spe5B3sDQScz4jeKZohh2c9UIRIoDFtPa/yxubX3Og7crhXjjoGMyJhpGSzMvWW5WMgSnSLm4Y2AF789hcgPRYrNY0R2uCyRGUpcatNib/AIWoKw8Y4UEhi6WZluyMAWUyAhWtZt4nAtz0mgjy8fYMKCDKxZXKqInBOgA8yABqBFr870EluMcKCAelB1FbdE+xXpNZvbsqYnBPcVNBpfjjClSY+kkOrSAI2W4DIpkBI3jBkXrDbcUEjLeLcNMJLMQYoVmkurWCsurZiOtby3oEnFuGWwPSgk6dPRPfXuRHa3bspNvAUE3J84ixUbNFrsNuujIdwCDZgDaxoROyDlamOdlbmQQPPe4qqnKdpbdRMZKRerZKpiw5V7Aljaxve5vV9erBbomZNCViF+ZJNvXyrkzvLsRtCfXHSgUCgUCgUCgUCgUEPGZVBKyPLDHIydlnQMV3B2JG24B9YBoInxZwgZXWCNSmorpULpZ9OpwAO31Rv5DwoPsnDuGMAg6MaBGIx/iChXQWPjpkcfxnxoGE4bwkcSxCFCq2tqAY3BBBJPfdQb91h4UGeI4fwkjSM+HhdpdPSFkDFtOnTquN7aFt4aRQfH4bwZLE4XD3bST8ku+kWXu7ht6tqCwkhVlKlQVI0kEbEeFvCgjjKoNvkY9m1DqjZtTPq9ep2N/Fj40EX4s4Lq/9Lh+qWYfJJsW7RG216DGXhfBsyMcPFdXEmyKLsFZQW261gx595vQbDw5g/wD0sHzhl+bX5w835drzoMsPw/hELMmGgUuAGKxqNQUWAaw3AHjQIcgwilSuGhUqLAiNQQL32NvHegl4XBxxi0aKg22UAchYcvIWoPs+FV7EjcciNiPfR2JmOhJhUZgzC5HK+9HG6gUH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522788" y="-1036638"/>
            <a:ext cx="2676525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http://credit-help.biz/img/2721/PEDgraph86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55" y="2266965"/>
            <a:ext cx="10736167" cy="4306049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487234390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for your </a:t>
            </a:r>
            <a:br>
              <a:rPr lang="en-US" dirty="0" smtClean="0"/>
            </a:br>
            <a:r>
              <a:rPr lang="en-US" dirty="0" smtClean="0"/>
              <a:t>Calendar 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508" y="1769126"/>
            <a:ext cx="4864425" cy="3649133"/>
          </a:xfrm>
        </p:spPr>
        <p:txBody>
          <a:bodyPr>
            <a:noAutofit/>
          </a:bodyPr>
          <a:lstStyle/>
          <a:p>
            <a:r>
              <a:rPr lang="en-US" sz="2400" dirty="0" smtClean="0"/>
              <a:t>End of the Nine Weeks is Thursday, September 29</a:t>
            </a:r>
            <a:r>
              <a:rPr lang="en-US" sz="2400" baseline="30000" dirty="0" smtClean="0"/>
              <a:t>th</a:t>
            </a:r>
            <a:endParaRPr lang="en-US" sz="2400" dirty="0" smtClean="0"/>
          </a:p>
          <a:p>
            <a:r>
              <a:rPr lang="en-US" sz="2400" dirty="0" smtClean="0"/>
              <a:t>Next Formative Assessment will be on Thursday, 10.13 (MI3, MI4)</a:t>
            </a:r>
          </a:p>
          <a:p>
            <a:r>
              <a:rPr lang="en-US" sz="2400" dirty="0" smtClean="0"/>
              <a:t>Next Unit Test will be on Wednesday, October 26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(MI1 – MI4)</a:t>
            </a:r>
          </a:p>
          <a:p>
            <a:r>
              <a:rPr lang="en-US" sz="2400" dirty="0" smtClean="0"/>
              <a:t>Class Shark Tank Project Week of October 24 </a:t>
            </a:r>
            <a:r>
              <a:rPr lang="en-US" sz="2400" smtClean="0"/>
              <a:t>– 28</a:t>
            </a:r>
            <a:r>
              <a:rPr lang="en-US" sz="2400" baseline="30000" smtClean="0"/>
              <a:t>th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4560" y="452718"/>
            <a:ext cx="5498856" cy="31409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559" y="3821722"/>
            <a:ext cx="5498857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8419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895022"/>
      </p:ext>
    </p:extLst>
  </p:cSld>
  <p:clrMapOvr>
    <a:masterClrMapping/>
  </p:clrMapOvr>
  <p:transition spd="slow"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82500"/>
      </p:ext>
    </p:extLst>
  </p:cSld>
  <p:clrMapOvr>
    <a:masterClrMapping/>
  </p:clrMapOvr>
  <p:transition spd="slow">
    <p:check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872455"/>
      </p:ext>
    </p:extLst>
  </p:cSld>
  <p:clrMapOvr>
    <a:masterClrMapping/>
  </p:clrMapOvr>
  <p:transition spd="slow"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8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66946"/>
      </p:ext>
    </p:extLst>
  </p:cSld>
  <p:clrMapOvr>
    <a:masterClrMapping/>
  </p:clrMapOvr>
  <p:transition spd="slow"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283610"/>
      </p:ext>
    </p:extLst>
  </p:cSld>
  <p:clrMapOvr>
    <a:masterClrMapping/>
  </p:clrMapOvr>
  <p:transition spd="slow">
    <p:check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149</Words>
  <Application>Microsoft Office PowerPoint</Application>
  <PresentationFormat>Widescreen</PresentationFormat>
  <Paragraphs>26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Century Gothic</vt:lpstr>
      <vt:lpstr>Comic Sans MS</vt:lpstr>
      <vt:lpstr>Tw Cen MT</vt:lpstr>
      <vt:lpstr>Wingdings</vt:lpstr>
      <vt:lpstr>Wingdings 3</vt:lpstr>
      <vt:lpstr>Ion</vt:lpstr>
      <vt:lpstr>PowerPoint Presentation</vt:lpstr>
      <vt:lpstr>Today’s Standard:</vt:lpstr>
      <vt:lpstr>Essential Question:</vt:lpstr>
      <vt:lpstr>Things for your  Calendar 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4</cp:revision>
  <dcterms:created xsi:type="dcterms:W3CDTF">2016-09-27T22:23:18Z</dcterms:created>
  <dcterms:modified xsi:type="dcterms:W3CDTF">2016-09-27T22:34:46Z</dcterms:modified>
</cp:coreProperties>
</file>